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57" r:id="rId5"/>
    <p:sldId id="258" r:id="rId6"/>
    <p:sldId id="259" r:id="rId7"/>
    <p:sldId id="262" r:id="rId8"/>
    <p:sldId id="264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EE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0873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810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735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321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078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0900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974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400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549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0608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742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3BDA2-5732-4477-A3B4-51665267E887}" type="datetimeFigureOut">
              <a:rPr lang="it-IT" smtClean="0"/>
              <a:t>10/11/11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28FC9-A66A-4FEB-8065-7EE8B2A1F3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350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it-IT" sz="5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          COLORI</a:t>
            </a:r>
            <a:r>
              <a:rPr lang="it-IT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it-IT" sz="54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COLORI</a:t>
            </a:r>
            <a:endParaRPr lang="it-IT" sz="54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     COLORI</a:t>
            </a:r>
          </a:p>
          <a:p>
            <a:pPr marL="0" indent="0">
              <a:buNone/>
            </a:pPr>
            <a:r>
              <a:rPr lang="it-IT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</a:t>
            </a:r>
            <a:r>
              <a:rPr lang="it-IT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 ancora …</a:t>
            </a:r>
            <a:endParaRPr lang="it-IT" b="1" cap="all" dirty="0">
              <a:ln w="0"/>
              <a:solidFill>
                <a:srgbClr val="FF006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835696" y="4073463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COLORI!</a:t>
            </a:r>
            <a:endParaRPr lang="it-IT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011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Trovare qualsiasi combinazione per creare i colori utilizzando </a:t>
            </a:r>
            <a:r>
              <a:rPr lang="it-IT" dirty="0" err="1" smtClean="0"/>
              <a:t>Iplozero</a:t>
            </a:r>
            <a:r>
              <a:rPr lang="it-IT" dirty="0" smtClean="0"/>
              <a:t> è molto semplice..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3501008"/>
            <a:ext cx="8219256" cy="2625155"/>
          </a:xfrm>
        </p:spPr>
        <p:txBody>
          <a:bodyPr/>
          <a:lstStyle/>
          <a:p>
            <a:endParaRPr lang="it-IT" dirty="0" smtClean="0"/>
          </a:p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VEDIAMO COME SI FA…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129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Dalla schermata di </a:t>
            </a:r>
            <a:r>
              <a:rPr lang="it-IT" dirty="0" err="1" smtClean="0"/>
              <a:t>Iplozero</a:t>
            </a:r>
            <a:r>
              <a:rPr lang="it-IT" dirty="0" smtClean="0"/>
              <a:t>:</a:t>
            </a:r>
          </a:p>
          <a:p>
            <a:pPr>
              <a:buFontTx/>
              <a:buChar char="-"/>
            </a:pPr>
            <a:r>
              <a:rPr lang="it-IT" dirty="0" smtClean="0"/>
              <a:t>pulite </a:t>
            </a:r>
            <a:r>
              <a:rPr lang="it-IT" dirty="0"/>
              <a:t>la finestra del </a:t>
            </a:r>
            <a:r>
              <a:rPr lang="it-IT" dirty="0" smtClean="0"/>
              <a:t>foglio</a:t>
            </a:r>
            <a:endParaRPr lang="it-IT" dirty="0"/>
          </a:p>
          <a:p>
            <a:pPr>
              <a:buFontTx/>
              <a:buChar char="-"/>
            </a:pPr>
            <a:r>
              <a:rPr lang="it-IT" dirty="0" smtClean="0"/>
              <a:t>cliccate </a:t>
            </a:r>
            <a:r>
              <a:rPr lang="it-IT" dirty="0"/>
              <a:t>su « FILE» </a:t>
            </a:r>
          </a:p>
          <a:p>
            <a:pPr>
              <a:buFontTx/>
              <a:buChar char="-"/>
            </a:pPr>
            <a:r>
              <a:rPr lang="it-IT" dirty="0"/>
              <a:t>c</a:t>
            </a:r>
            <a:r>
              <a:rPr lang="it-IT" dirty="0" smtClean="0"/>
              <a:t>liccate su «</a:t>
            </a:r>
            <a:r>
              <a:rPr lang="it-IT" dirty="0"/>
              <a:t>RECUPERA»</a:t>
            </a:r>
          </a:p>
        </p:txBody>
      </p:sp>
    </p:spTree>
    <p:extLst>
      <p:ext uri="{BB962C8B-B14F-4D97-AF65-F5344CB8AC3E}">
        <p14:creationId xmlns:p14="http://schemas.microsoft.com/office/powerpoint/2010/main" val="69355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387423"/>
            <a:ext cx="4701169" cy="733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576602" y="1916832"/>
            <a:ext cx="27673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In «ESEMPI» si aprirà </a:t>
            </a:r>
          </a:p>
          <a:p>
            <a:r>
              <a:rPr lang="it-IT" sz="2400" dirty="0" smtClean="0"/>
              <a:t>questa schermata:</a:t>
            </a:r>
          </a:p>
          <a:p>
            <a:r>
              <a:rPr lang="it-IT" sz="2400" dirty="0"/>
              <a:t>a</a:t>
            </a:r>
            <a:r>
              <a:rPr lang="it-IT" sz="2400" dirty="0" smtClean="0"/>
              <a:t>prite </a:t>
            </a:r>
            <a:r>
              <a:rPr lang="it-IT" sz="2400" dirty="0" smtClean="0"/>
              <a:t>la voce «</a:t>
            </a:r>
            <a:r>
              <a:rPr lang="it-IT" sz="2400" dirty="0" err="1" smtClean="0"/>
              <a:t>Colriempi.prova</a:t>
            </a:r>
            <a:r>
              <a:rPr lang="it-IT" sz="2400" dirty="0" smtClean="0"/>
              <a:t>»</a:t>
            </a:r>
            <a:endParaRPr lang="it-IT" sz="2400" dirty="0"/>
          </a:p>
        </p:txBody>
      </p:sp>
      <p:cxnSp>
        <p:nvCxnSpPr>
          <p:cNvPr id="6" name="Connettore 2 5"/>
          <p:cNvCxnSpPr/>
          <p:nvPr/>
        </p:nvCxnSpPr>
        <p:spPr>
          <a:xfrm>
            <a:off x="3378955" y="908720"/>
            <a:ext cx="47296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764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2656"/>
            <a:ext cx="3166665" cy="5749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23528" y="620688"/>
            <a:ext cx="43204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Una volta aperto, sul vostro foglio bianco</a:t>
            </a:r>
          </a:p>
          <a:p>
            <a:r>
              <a:rPr lang="it-IT" sz="2400" dirty="0" smtClean="0"/>
              <a:t>comparirà questa schermata.</a:t>
            </a:r>
          </a:p>
          <a:p>
            <a:r>
              <a:rPr lang="it-IT" sz="2400" dirty="0" smtClean="0"/>
              <a:t>Voi evidenziate le parole della prima frase</a:t>
            </a:r>
          </a:p>
          <a:p>
            <a:r>
              <a:rPr lang="it-IT" sz="2400" dirty="0" smtClean="0">
                <a:solidFill>
                  <a:srgbClr val="00B0F0"/>
                </a:solidFill>
              </a:rPr>
              <a:t>10.Colriempi.prova.tutto</a:t>
            </a:r>
            <a:endParaRPr lang="it-IT" sz="2400" dirty="0" smtClean="0">
              <a:solidFill>
                <a:srgbClr val="00B0F0"/>
              </a:solidFill>
            </a:endParaRPr>
          </a:p>
          <a:p>
            <a:r>
              <a:rPr lang="it-IT" sz="2400" dirty="0" smtClean="0"/>
              <a:t>Dopo averle</a:t>
            </a:r>
            <a:r>
              <a:rPr lang="it-IT" sz="2400" dirty="0" smtClean="0"/>
              <a:t> </a:t>
            </a:r>
            <a:r>
              <a:rPr lang="it-IT" sz="2400" dirty="0" smtClean="0"/>
              <a:t>evidenziate </a:t>
            </a:r>
          </a:p>
          <a:p>
            <a:r>
              <a:rPr lang="it-IT" sz="2400" dirty="0" smtClean="0"/>
              <a:t>cliccate «PROVA» e «ESEGUI SELEZIONE».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985675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0"/>
            <a:ext cx="2991222" cy="277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23638" y="4005064"/>
            <a:ext cx="8280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Vi comparirà questa tabella dove potrete creare le vostre combinazioni e vedere a quali codici corrispondono. Un quadrato a destra della tabella si colorerà di volta in volta del colore selezionato.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971600" y="962748"/>
            <a:ext cx="2232248" cy="1944216"/>
          </a:xfrm>
          <a:prstGeom prst="rect">
            <a:avLst/>
          </a:prstGeom>
          <a:ln>
            <a:solidFill>
              <a:srgbClr val="318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109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39552" y="1268760"/>
            <a:ext cx="756405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BUON DIVERTIMENTO!</a:t>
            </a:r>
            <a:endParaRPr lang="it-IT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kiara\Impostazioni locali\Temporary Internet Files\Content.IE5\0HS761YH\MC90044175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23305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691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Guida realizzata da: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Chiara </a:t>
            </a:r>
            <a:r>
              <a:rPr lang="it-IT" dirty="0" err="1" smtClean="0"/>
              <a:t>Murru</a:t>
            </a:r>
            <a:endParaRPr lang="it-IT" dirty="0" smtClean="0"/>
          </a:p>
          <a:p>
            <a:r>
              <a:rPr lang="it-IT" dirty="0" smtClean="0"/>
              <a:t>Ylenia Balestra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00180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140</Words>
  <Application>Microsoft Office PowerPoint</Application>
  <PresentationFormat>Presentazione su schermo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Presentazione standard di PowerPoint</vt:lpstr>
      <vt:lpstr>Trovare qualsiasi combinazione per creare i colori utilizzando Iplozero è molto semplice..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Guida realizzata da:</vt:lpstr>
    </vt:vector>
  </TitlesOfParts>
  <Company>Università Cattolica del Sacro Cuore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n010-studente</dc:creator>
  <cp:lastModifiedBy>kiara</cp:lastModifiedBy>
  <cp:revision>9</cp:revision>
  <dcterms:created xsi:type="dcterms:W3CDTF">2011-11-08T11:13:25Z</dcterms:created>
  <dcterms:modified xsi:type="dcterms:W3CDTF">2011-11-10T11:31:39Z</dcterms:modified>
</cp:coreProperties>
</file>